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03" r:id="rId21"/>
    <p:sldId id="270" r:id="rId22"/>
    <p:sldId id="271" r:id="rId23"/>
    <p:sldId id="272" r:id="rId24"/>
    <p:sldId id="273" r:id="rId25"/>
    <p:sldId id="274" r:id="rId26"/>
    <p:sldId id="275" r:id="rId27"/>
    <p:sldId id="298" r:id="rId28"/>
    <p:sldId id="299" r:id="rId29"/>
    <p:sldId id="300" r:id="rId30"/>
    <p:sldId id="277" r:id="rId31"/>
    <p:sldId id="27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publicpolicy.org/our-work/tools-guides/datamaturity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</a:t>
            </a:r>
            <a:endParaRPr sz="2800" dirty="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reliable is the data?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current is it?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computer-readable?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stored as notes, audio, photos, videos?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What resources and authority do you have to collect more?</a:t>
            </a: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7263-A1F1-CFD0-FEA6-11492F66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Maturity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9ACC-D962-4D3D-765E-2BD7BBCF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Data Maturity Assessment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1575</Words>
  <Application>Microsoft Macintosh PowerPoint</Application>
  <PresentationFormat>Widescreen</PresentationFormat>
  <Paragraphs>271</Paragraphs>
  <Slides>32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Data Maturity Assessment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19</cp:revision>
  <dcterms:created xsi:type="dcterms:W3CDTF">2020-01-14T19:43:43Z</dcterms:created>
  <dcterms:modified xsi:type="dcterms:W3CDTF">2023-08-31T19:11:46Z</dcterms:modified>
</cp:coreProperties>
</file>